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sldIdLst>
    <p:sldId id="265" r:id="rId2"/>
    <p:sldId id="266" r:id="rId3"/>
    <p:sldId id="267" r:id="rId4"/>
    <p:sldId id="256" r:id="rId5"/>
    <p:sldId id="257" r:id="rId6"/>
    <p:sldId id="259" r:id="rId7"/>
    <p:sldId id="271" r:id="rId8"/>
    <p:sldId id="268" r:id="rId9"/>
    <p:sldId id="262" r:id="rId10"/>
    <p:sldId id="272" r:id="rId11"/>
    <p:sldId id="273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3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0C6F9-C1E0-4803-95C4-CB6D3CFD5CF2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8C225-0A6E-43EB-8501-4783FF46F7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334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85823"/>
            <a:ext cx="7772400" cy="1780108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Презентацию создавали: Группа «ТВОРЦЫ»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2708920"/>
            <a:ext cx="4706904" cy="2723609"/>
          </a:xfrm>
        </p:spPr>
        <p:txBody>
          <a:bodyPr>
            <a:normAutofit/>
          </a:bodyPr>
          <a:lstStyle/>
          <a:p>
            <a:r>
              <a:rPr lang="ru-RU" dirty="0" smtClean="0"/>
              <a:t>Воронова Анна</a:t>
            </a:r>
          </a:p>
          <a:p>
            <a:r>
              <a:rPr lang="ru-RU" dirty="0" smtClean="0"/>
              <a:t>Ильина Анастасия</a:t>
            </a:r>
          </a:p>
          <a:p>
            <a:r>
              <a:rPr lang="ru-RU" dirty="0" smtClean="0"/>
              <a:t>Титова Анастасия</a:t>
            </a:r>
          </a:p>
          <a:p>
            <a:r>
              <a:rPr lang="ru-RU" dirty="0" err="1" smtClean="0"/>
              <a:t>Кузичева</a:t>
            </a:r>
            <a:r>
              <a:rPr lang="ru-RU" dirty="0" smtClean="0"/>
              <a:t> Екатерина</a:t>
            </a:r>
          </a:p>
          <a:p>
            <a:r>
              <a:rPr lang="ru-RU" dirty="0" smtClean="0"/>
              <a:t>Панин Михаил</a:t>
            </a:r>
          </a:p>
          <a:p>
            <a:r>
              <a:rPr lang="ru-RU" dirty="0" err="1" smtClean="0"/>
              <a:t>Илюхин</a:t>
            </a:r>
            <a:r>
              <a:rPr lang="ru-RU" dirty="0" smtClean="0"/>
              <a:t> Даниил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87100"/>
            <a:ext cx="4471975" cy="357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576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742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Вывод: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Группа Творцы проделала очень большую и ответственную работу. Искали материалы о дробях. И вот, что у нас получилось: презентация, стихотворения и сказки,</a:t>
            </a:r>
          </a:p>
          <a:p>
            <a:r>
              <a:rPr lang="ru-RU" dirty="0" smtClean="0"/>
              <a:t>Стенгазета: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8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Вывод: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Буклет: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71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700" y="2128044"/>
            <a:ext cx="3810000" cy="3810000"/>
          </a:xfrm>
        </p:spPr>
      </p:pic>
    </p:spTree>
    <p:extLst>
      <p:ext uri="{BB962C8B-B14F-4D97-AF65-F5344CB8AC3E}">
        <p14:creationId xmlns:p14="http://schemas.microsoft.com/office/powerpoint/2010/main" val="118794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96955" y="2516958"/>
            <a:ext cx="2999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ДРОБИ!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820" y="2780928"/>
            <a:ext cx="3676650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4620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задачи: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Найти или придумать стихи и сказки о дробях.</a:t>
            </a:r>
          </a:p>
          <a:p>
            <a:r>
              <a:rPr lang="ru-RU" dirty="0" smtClean="0"/>
              <a:t>Нарисовать стенгазету.</a:t>
            </a:r>
          </a:p>
          <a:p>
            <a:r>
              <a:rPr lang="ru-RU" dirty="0" smtClean="0"/>
              <a:t>Сделать буклет.</a:t>
            </a:r>
            <a:endParaRPr lang="ru-RU" dirty="0"/>
          </a:p>
          <a:p>
            <a:r>
              <a:rPr lang="ru-RU" dirty="0" smtClean="0"/>
              <a:t>Создать презентацию.</a:t>
            </a:r>
          </a:p>
          <a:p>
            <a:r>
              <a:rPr lang="ru-RU" dirty="0" smtClean="0"/>
              <a:t>Подготовить защитное слово.</a:t>
            </a:r>
          </a:p>
        </p:txBody>
      </p:sp>
    </p:spTree>
    <p:extLst>
      <p:ext uri="{BB962C8B-B14F-4D97-AF65-F5344CB8AC3E}">
        <p14:creationId xmlns:p14="http://schemas.microsoft.com/office/powerpoint/2010/main" val="339411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Дробь!? Что же это такое?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 языке математики дробь-это </a:t>
            </a:r>
            <a:r>
              <a:rPr lang="ru-RU" dirty="0" smtClean="0"/>
              <a:t>число, являющееся </a:t>
            </a:r>
            <a:r>
              <a:rPr lang="ru-RU" dirty="0"/>
              <a:t>частью </a:t>
            </a:r>
            <a:r>
              <a:rPr lang="ru-RU" dirty="0" smtClean="0"/>
              <a:t>единицы! Приведите примеры дроби.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127" y="0"/>
            <a:ext cx="3603016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9" y="4533301"/>
            <a:ext cx="5580111" cy="2337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739" y="3501008"/>
            <a:ext cx="3625627" cy="3368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3164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 дробь мы сочинили стихотворение</a:t>
            </a:r>
            <a:r>
              <a:rPr lang="ru-RU" dirty="0"/>
              <a:t>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68580" indent="0">
              <a:buNone/>
            </a:pPr>
            <a:r>
              <a:rPr lang="ru-RU" dirty="0"/>
              <a:t>Жила была на свете дробь...</a:t>
            </a:r>
            <a:br>
              <a:rPr lang="ru-RU" dirty="0"/>
            </a:br>
            <a:r>
              <a:rPr lang="ru-RU" dirty="0"/>
              <a:t>Любила очень пить сироп</a:t>
            </a:r>
            <a:br>
              <a:rPr lang="ru-RU" dirty="0"/>
            </a:br>
            <a:r>
              <a:rPr lang="ru-RU" dirty="0"/>
              <a:t>А звали дробь:1/8</a:t>
            </a:r>
            <a:br>
              <a:rPr lang="ru-RU" dirty="0"/>
            </a:br>
            <a:r>
              <a:rPr lang="ru-RU" dirty="0"/>
              <a:t>Она жила сироп съедая</a:t>
            </a:r>
            <a:br>
              <a:rPr lang="ru-RU" dirty="0"/>
            </a:br>
            <a:r>
              <a:rPr lang="ru-RU" dirty="0"/>
              <a:t>Но вот сироп то, не влезает!</a:t>
            </a:r>
            <a:br>
              <a:rPr lang="ru-RU" dirty="0"/>
            </a:br>
            <a:r>
              <a:rPr lang="ru-RU" dirty="0"/>
              <a:t>Что делать, наша дробь не знает!</a:t>
            </a:r>
            <a:br>
              <a:rPr lang="ru-RU" dirty="0"/>
            </a:br>
            <a:r>
              <a:rPr lang="ru-RU" dirty="0"/>
              <a:t>Мы ей поможем разгадать</a:t>
            </a:r>
            <a:br>
              <a:rPr lang="ru-RU" dirty="0"/>
            </a:br>
            <a:r>
              <a:rPr lang="ru-RU" dirty="0"/>
              <a:t>И почему это узнать!</a:t>
            </a:r>
            <a:br>
              <a:rPr lang="ru-RU" dirty="0"/>
            </a:br>
            <a:r>
              <a:rPr lang="ru-RU" dirty="0"/>
              <a:t>Сиропа в банке много было!</a:t>
            </a:r>
            <a:br>
              <a:rPr lang="ru-RU" dirty="0"/>
            </a:br>
            <a:r>
              <a:rPr lang="ru-RU" dirty="0"/>
              <a:t>Значительно и </a:t>
            </a:r>
            <a:r>
              <a:rPr lang="ru-RU" dirty="0" smtClean="0"/>
              <a:t>по убыло</a:t>
            </a:r>
            <a:r>
              <a:rPr lang="ru-RU" dirty="0"/>
              <a:t>!</a:t>
            </a:r>
            <a:br>
              <a:rPr lang="ru-RU" dirty="0"/>
            </a:br>
            <a:r>
              <a:rPr lang="ru-RU" dirty="0"/>
              <a:t>От целого осталось </a:t>
            </a:r>
            <a:r>
              <a:rPr lang="ru-RU" dirty="0" smtClean="0"/>
              <a:t>14/16</a:t>
            </a:r>
            <a:r>
              <a:rPr lang="ru-RU" dirty="0"/>
              <a:t>...</a:t>
            </a:r>
            <a:br>
              <a:rPr lang="ru-RU" dirty="0"/>
            </a:br>
            <a:r>
              <a:rPr lang="ru-RU" dirty="0" smtClean="0"/>
              <a:t>Вот </a:t>
            </a:r>
            <a:r>
              <a:rPr lang="ru-RU" dirty="0"/>
              <a:t>и решенье:</a:t>
            </a:r>
            <a:br>
              <a:rPr lang="ru-RU" dirty="0"/>
            </a:br>
            <a:r>
              <a:rPr lang="ru-RU" dirty="0"/>
              <a:t>Дробь 1/8, сама того не зная</a:t>
            </a:r>
            <a:br>
              <a:rPr lang="ru-RU" dirty="0"/>
            </a:br>
            <a:r>
              <a:rPr lang="ru-RU" dirty="0"/>
              <a:t>Съела 2/16 сиропа!</a:t>
            </a:r>
            <a:br>
              <a:rPr lang="ru-RU" dirty="0"/>
            </a:br>
            <a:r>
              <a:rPr lang="ru-RU" dirty="0"/>
              <a:t>А теперь страдает!</a:t>
            </a:r>
            <a:br>
              <a:rPr lang="ru-RU" dirty="0"/>
            </a:br>
            <a:r>
              <a:rPr lang="ru-RU" dirty="0" smtClean="0"/>
              <a:t>ведь </a:t>
            </a:r>
            <a:r>
              <a:rPr lang="ru-RU" dirty="0"/>
              <a:t>эти части то равны</a:t>
            </a:r>
            <a:r>
              <a:rPr lang="ru-RU" dirty="0" smtClean="0"/>
              <a:t>!   То есть: 1/8 = 1*2/8*2 =2/16</a:t>
            </a:r>
            <a:endParaRPr lang="ru-RU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645024"/>
            <a:ext cx="1769425" cy="1817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180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9268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 вот и ещё </a:t>
            </a:r>
            <a:r>
              <a:rPr lang="ru-RU" dirty="0" smtClean="0"/>
              <a:t>одно стихотворение. </a:t>
            </a:r>
            <a:r>
              <a:rPr lang="ru-RU" dirty="0" smtClean="0"/>
              <a:t>Автор неизвестен.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  <a:p>
            <a:r>
              <a:rPr lang="ru-RU" dirty="0" smtClean="0"/>
              <a:t>Каждый может за версту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Видеть дробную черту. </a:t>
            </a:r>
            <a:br>
              <a:rPr lang="ru-RU" dirty="0"/>
            </a:br>
            <a:r>
              <a:rPr lang="ru-RU" dirty="0"/>
              <a:t>Над чертой числитель, знайте, </a:t>
            </a:r>
            <a:br>
              <a:rPr lang="ru-RU" dirty="0"/>
            </a:br>
            <a:r>
              <a:rPr lang="ru-RU" dirty="0"/>
              <a:t>Под чертою – знаменатель. </a:t>
            </a:r>
            <a:br>
              <a:rPr lang="ru-RU" dirty="0"/>
            </a:br>
            <a:r>
              <a:rPr lang="ru-RU" dirty="0"/>
              <a:t>Дробь такую непременно </a:t>
            </a:r>
            <a:br>
              <a:rPr lang="ru-RU" dirty="0"/>
            </a:br>
            <a:r>
              <a:rPr lang="ru-RU" dirty="0"/>
              <a:t>Мы зовем обыкновенной. </a:t>
            </a:r>
            <a:br>
              <a:rPr lang="ru-RU" dirty="0"/>
            </a:br>
            <a:r>
              <a:rPr lang="ru-RU" dirty="0"/>
              <a:t>Посмотрите, что за дробь – </a:t>
            </a:r>
            <a:br>
              <a:rPr lang="ru-RU" dirty="0"/>
            </a:br>
            <a:r>
              <a:rPr lang="ru-RU" dirty="0"/>
              <a:t>Дробь обыкновенная. </a:t>
            </a:r>
            <a:br>
              <a:rPr lang="ru-RU" dirty="0"/>
            </a:br>
            <a:r>
              <a:rPr lang="ru-RU" dirty="0"/>
              <a:t>Проведем сегодня с ней </a:t>
            </a:r>
            <a:br>
              <a:rPr lang="ru-RU" dirty="0"/>
            </a:br>
            <a:r>
              <a:rPr lang="ru-RU" dirty="0"/>
              <a:t>Действие мгновенное. </a:t>
            </a:r>
            <a:br>
              <a:rPr lang="ru-RU" dirty="0"/>
            </a:br>
            <a:r>
              <a:rPr lang="ru-RU" dirty="0"/>
              <a:t>Пять восьмых и восемь пятых </a:t>
            </a:r>
            <a:br>
              <a:rPr lang="ru-RU" dirty="0"/>
            </a:br>
            <a:r>
              <a:rPr lang="ru-RU" dirty="0"/>
              <a:t>Сколько будет? Две десятых. </a:t>
            </a:r>
            <a:br>
              <a:rPr lang="ru-RU" dirty="0"/>
            </a:br>
            <a:r>
              <a:rPr lang="ru-RU" dirty="0"/>
              <a:t>Действие не верное – </a:t>
            </a:r>
            <a:br>
              <a:rPr lang="ru-RU" dirty="0"/>
            </a:br>
            <a:r>
              <a:rPr lang="ru-RU" dirty="0"/>
              <a:t>Действие мгновенное. </a:t>
            </a:r>
            <a:br>
              <a:rPr lang="ru-RU" dirty="0"/>
            </a:br>
            <a:r>
              <a:rPr lang="ru-RU" dirty="0"/>
              <a:t>Ну, а правильный ответ </a:t>
            </a:r>
            <a:br>
              <a:rPr lang="ru-RU" dirty="0"/>
            </a:br>
            <a:r>
              <a:rPr lang="ru-RU" dirty="0"/>
              <a:t>Будем помнить много лет </a:t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1340768"/>
            <a:ext cx="2085975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Соединительная линия уступом 4"/>
          <p:cNvCxnSpPr>
            <a:endCxn id="3074" idx="1"/>
          </p:cNvCxnSpPr>
          <p:nvPr/>
        </p:nvCxnSpPr>
        <p:spPr>
          <a:xfrm>
            <a:off x="4644007" y="1628800"/>
            <a:ext cx="1224136" cy="113595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07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http://www.websib.ru/fio/works/after/%D0%B4%D0%B5%D1%80%D0%B5%D0%B2%D0%BD%D1%8F.gif"/>
          <p:cNvSpPr>
            <a:spLocks noChangeAspect="1" noChangeArrowheads="1"/>
          </p:cNvSpPr>
          <p:nvPr/>
        </p:nvSpPr>
        <p:spPr bwMode="auto">
          <a:xfrm>
            <a:off x="4322763" y="1119188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://www.websib.ru/fio/works/after/%D0%BE%D0%B7%D0%B5%D1%80%D0%BE.gif"/>
          <p:cNvSpPr>
            <a:spLocks noChangeAspect="1" noChangeArrowheads="1"/>
          </p:cNvSpPr>
          <p:nvPr/>
        </p:nvSpPr>
        <p:spPr bwMode="auto">
          <a:xfrm>
            <a:off x="4322763" y="1119188"/>
            <a:ext cx="19050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5" descr="http://www.websib.ru/fio/works/after/%D1%80%D0%BE%D0%B1%D0%BE%D1%82.gif"/>
          <p:cNvSpPr>
            <a:spLocks noChangeAspect="1" noChangeArrowheads="1"/>
          </p:cNvSpPr>
          <p:nvPr/>
        </p:nvSpPr>
        <p:spPr bwMode="auto">
          <a:xfrm>
            <a:off x="4322763" y="1144757"/>
            <a:ext cx="4572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0" descr="http://www.websib.ru/fio/works/after/%D0%B4%D0%B5%D1%80%D0%B5%D0%B2%D0%BD%D1%8F.gif"/>
          <p:cNvSpPr>
            <a:spLocks noChangeAspect="1" noChangeArrowheads="1"/>
          </p:cNvSpPr>
          <p:nvPr/>
        </p:nvSpPr>
        <p:spPr bwMode="auto">
          <a:xfrm>
            <a:off x="4121150" y="165100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AutoShape 12" descr="http://www.websib.ru/fio/works/after/%D0%BE%D0%B7%D0%B5%D1%80%D0%BE.gif"/>
          <p:cNvSpPr>
            <a:spLocks noChangeAspect="1" noChangeArrowheads="1"/>
          </p:cNvSpPr>
          <p:nvPr/>
        </p:nvSpPr>
        <p:spPr bwMode="auto">
          <a:xfrm>
            <a:off x="4121150" y="1651000"/>
            <a:ext cx="19050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" name="Заголовок 1023"/>
          <p:cNvSpPr>
            <a:spLocks noGrp="1"/>
          </p:cNvSpPr>
          <p:nvPr>
            <p:ph type="title"/>
          </p:nvPr>
        </p:nvSpPr>
        <p:spPr>
          <a:xfrm>
            <a:off x="160710" y="-1251520"/>
            <a:ext cx="7920880" cy="5374540"/>
          </a:xfrm>
          <a:ln>
            <a:solidFill>
              <a:srgbClr val="00B0F0"/>
            </a:solidFill>
          </a:ln>
        </p:spPr>
        <p:txBody>
          <a:bodyPr>
            <a:normAutofit/>
          </a:bodyPr>
          <a:lstStyle/>
          <a:p>
            <a:r>
              <a:rPr lang="ru-RU" sz="2400" dirty="0" smtClean="0"/>
              <a:t>Сказка «Король и королева 3\9 ЦАРСТВА»</a:t>
            </a:r>
            <a:br>
              <a:rPr lang="ru-RU" sz="2400" dirty="0" smtClean="0"/>
            </a:br>
            <a:r>
              <a:rPr lang="ru-RU" sz="2400" dirty="0" smtClean="0"/>
              <a:t>В одной стране называемой 3/9 царство, жили дроби. И был у них король, звали его 6/6, и была у него жена, звали её 3/6. Она постоянно говорила, что поправилась. Король же говорил, что королева такая же стройная, как и была. И в одно прекрасное утро, в замок пришёл торговец. Он предложил купить за 5/20 тысячи рублей волшебный крем. 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0" y="4148648"/>
            <a:ext cx="2593994" cy="2709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198" y="4148648"/>
            <a:ext cx="5378202" cy="268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96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97152"/>
            <a:ext cx="7776864" cy="648072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На следующее утро королева встала на весы. На циферблате появилась цифра ½. Королева закричала:» Я похудела!!!» На крик прибежал её муж. Он сказал:» Ты такая же, как и была!!!» Королева ничего не поняла. А мы поймём! Ведь дроби 3/6 и ½ равны.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869160"/>
            <a:ext cx="4680520" cy="184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121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ПОМНИТЕ!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БЫВАЮТ ДРОБИ: ПРАВИЛЬНЫЕ И НЕПРАВИЛЬНЫЕ . </a:t>
            </a:r>
            <a:r>
              <a:rPr lang="ru-RU" smtClean="0"/>
              <a:t>СМЕШАННЫЕ И ДЕСЯТИЧНЫЕ!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43699"/>
            <a:ext cx="3962245" cy="3121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884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384</TotalTime>
  <Words>208</Words>
  <Application>Microsoft Office PowerPoint</Application>
  <PresentationFormat>Экран (4:3)</PresentationFormat>
  <Paragraphs>32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Презентацию создавали: Группа «ТВОРЦЫ» </vt:lpstr>
      <vt:lpstr>Тема:</vt:lpstr>
      <vt:lpstr>Основные задачи:</vt:lpstr>
      <vt:lpstr>Дробь!? Что же это такое?</vt:lpstr>
      <vt:lpstr>Про дробь мы сочинили стихотворение!</vt:lpstr>
      <vt:lpstr>А вот и ещё одно стихотворение. Автор неизвестен.</vt:lpstr>
      <vt:lpstr>Сказка «Король и королева 3\9 ЦАРСТВА» В одной стране называемой 3/9 царство, жили дроби. И был у них король, звали его 6/6, и была у него жена, звали её 3/6. Она постоянно говорила, что поправилась. Король же говорил, что королева такая же стройная, как и была. И в одно прекрасное утро, в замок пришёл торговец. Он предложил купить за 5/20 тысячи рублей волшебный крем. </vt:lpstr>
      <vt:lpstr>На следующее утро королева встала на весы. На циферблате появилась цифра ½. Королева закричала:» Я похудела!!!» На крик прибежал её муж. Он сказал:» Ты такая же, как и была!!!» Королева ничего не поняла. А мы поймём! Ведь дроби 3/6 и ½ равны.</vt:lpstr>
      <vt:lpstr>ПОМНИТЕ!</vt:lpstr>
      <vt:lpstr>Вывод: </vt:lpstr>
      <vt:lpstr>Вывод: 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Дробь!? Что же это такое?</dc:title>
  <cp:lastModifiedBy>Компьютер</cp:lastModifiedBy>
  <cp:revision>30</cp:revision>
  <dcterms:modified xsi:type="dcterms:W3CDTF">2012-11-20T18:13:46Z</dcterms:modified>
</cp:coreProperties>
</file>